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</p:sldIdLst>
  <p:sldSz cx="9144000" cy="6858000" type="screen4x3"/>
  <p:notesSz cx="7010400" cy="92964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8FB837D-C827-4EFA-A057-4D05807E0F7C}" styleName="Themed Style 1 - Accent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35758FB7-9AC5-4552-8A53-C91805E547FA}" styleName="Themed Style 1 - Accent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19" autoAdjust="0"/>
    <p:restoredTop sz="94599" autoAdjust="0"/>
  </p:normalViewPr>
  <p:slideViewPr>
    <p:cSldViewPr>
      <p:cViewPr>
        <p:scale>
          <a:sx n="94" d="100"/>
          <a:sy n="94" d="100"/>
        </p:scale>
        <p:origin x="-1332" y="-19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A901-638F-4CF1-A88A-E5680B103F41}" type="datetimeFigureOut">
              <a:rPr lang="en-US" smtClean="0"/>
              <a:pPr/>
              <a:t>10/21/2013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E9BBC-DE0F-4BD4-9264-00007F24C0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A901-638F-4CF1-A88A-E5680B103F41}" type="datetimeFigureOut">
              <a:rPr lang="en-US" smtClean="0"/>
              <a:pPr/>
              <a:t>10/21/2013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E9BBC-DE0F-4BD4-9264-00007F24C0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A901-638F-4CF1-A88A-E5680B103F41}" type="datetimeFigureOut">
              <a:rPr lang="en-US" smtClean="0"/>
              <a:pPr/>
              <a:t>10/21/2013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E9BBC-DE0F-4BD4-9264-00007F24C0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A901-638F-4CF1-A88A-E5680B103F41}" type="datetimeFigureOut">
              <a:rPr lang="en-US" smtClean="0"/>
              <a:pPr/>
              <a:t>10/21/2013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E9BBC-DE0F-4BD4-9264-00007F24C0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A901-638F-4CF1-A88A-E5680B103F41}" type="datetimeFigureOut">
              <a:rPr lang="en-US" smtClean="0"/>
              <a:pPr/>
              <a:t>10/21/2013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E9BBC-DE0F-4BD4-9264-00007F24C0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A901-638F-4CF1-A88A-E5680B103F41}" type="datetimeFigureOut">
              <a:rPr lang="en-US" smtClean="0"/>
              <a:pPr/>
              <a:t>10/21/2013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E9BBC-DE0F-4BD4-9264-00007F24C0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A901-638F-4CF1-A88A-E5680B103F41}" type="datetimeFigureOut">
              <a:rPr lang="en-US" smtClean="0"/>
              <a:pPr/>
              <a:t>10/21/2013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E9BBC-DE0F-4BD4-9264-00007F24C0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A901-638F-4CF1-A88A-E5680B103F41}" type="datetimeFigureOut">
              <a:rPr lang="en-US" smtClean="0"/>
              <a:pPr/>
              <a:t>10/21/2013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E9BBC-DE0F-4BD4-9264-00007F24C0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A901-638F-4CF1-A88A-E5680B103F41}" type="datetimeFigureOut">
              <a:rPr lang="en-US" smtClean="0"/>
              <a:pPr/>
              <a:t>10/21/2013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E9BBC-DE0F-4BD4-9264-00007F24C0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A901-638F-4CF1-A88A-E5680B103F41}" type="datetimeFigureOut">
              <a:rPr lang="en-US" smtClean="0"/>
              <a:pPr/>
              <a:t>10/21/2013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E9BBC-DE0F-4BD4-9264-00007F24C0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77A901-638F-4CF1-A88A-E5680B103F41}" type="datetimeFigureOut">
              <a:rPr lang="en-US" smtClean="0"/>
              <a:pPr/>
              <a:t>10/21/2013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7E9BBC-DE0F-4BD4-9264-00007F24C06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77A901-638F-4CF1-A88A-E5680B103F41}" type="datetimeFigureOut">
              <a:rPr lang="en-US" smtClean="0"/>
              <a:pPr/>
              <a:t>10/21/2013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7E9BBC-DE0F-4BD4-9264-00007F24C06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5-Point Star 13"/>
          <p:cNvSpPr/>
          <p:nvPr/>
        </p:nvSpPr>
        <p:spPr>
          <a:xfrm>
            <a:off x="7681360" y="231153"/>
            <a:ext cx="144016" cy="144016"/>
          </a:xfrm>
          <a:prstGeom prst="star5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5-Point Star 14"/>
          <p:cNvSpPr/>
          <p:nvPr/>
        </p:nvSpPr>
        <p:spPr>
          <a:xfrm>
            <a:off x="7956376" y="231153"/>
            <a:ext cx="144016" cy="144016"/>
          </a:xfrm>
          <a:prstGeom prst="star5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5-Point Star 15"/>
          <p:cNvSpPr/>
          <p:nvPr/>
        </p:nvSpPr>
        <p:spPr>
          <a:xfrm>
            <a:off x="8214912" y="231153"/>
            <a:ext cx="144016" cy="144016"/>
          </a:xfrm>
          <a:prstGeom prst="star5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/>
          <p:cNvSpPr txBox="1"/>
          <p:nvPr/>
        </p:nvSpPr>
        <p:spPr>
          <a:xfrm>
            <a:off x="228600" y="231153"/>
            <a:ext cx="86106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		</a:t>
            </a:r>
            <a:endParaRPr lang="en-US" sz="2800" b="1" dirty="0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5696479"/>
              </p:ext>
            </p:extLst>
          </p:nvPr>
        </p:nvGraphicFramePr>
        <p:xfrm>
          <a:off x="5245400" y="1143000"/>
          <a:ext cx="3888440" cy="52326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499710"/>
                <a:gridCol w="1388730"/>
              </a:tblGrid>
              <a:tr h="47568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 smtClean="0">
                          <a:effectLst/>
                        </a:rPr>
                        <a:t>Tyler </a:t>
                      </a:r>
                      <a:r>
                        <a:rPr lang="en-US" sz="2400" b="1" dirty="0">
                          <a:effectLst/>
                        </a:rPr>
                        <a:t>Willgoos</a:t>
                      </a:r>
                      <a:endParaRPr lang="en-US" sz="24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70</a:t>
                      </a:r>
                      <a:endParaRPr lang="en-US" sz="24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568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Spencer </a:t>
                      </a:r>
                      <a:r>
                        <a:rPr lang="en-US" sz="2400" b="1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Resnik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r>
                        <a:rPr lang="en-US" sz="2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568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Tyler </a:t>
                      </a:r>
                      <a:r>
                        <a:rPr lang="en-US" sz="2400" b="1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Grinley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50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568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>
                          <a:effectLst/>
                          <a:latin typeface="Calibri"/>
                          <a:ea typeface="Calibri"/>
                          <a:cs typeface="Times New Roman"/>
                        </a:rPr>
                        <a:t>Mason Hastings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43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60643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Zack Berman   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42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568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Andrew Chretien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41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568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James Connors 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39</a:t>
                      </a:r>
                      <a:endParaRPr lang="en-US" sz="2400" b="1" dirty="0">
                        <a:effectLst/>
                        <a:latin typeface="+mj-lt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568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Jake Michaud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36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9085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Hunter Marciano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35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568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Jeff Stone</a:t>
                      </a: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35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5680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Derrick </a:t>
                      </a:r>
                      <a:r>
                        <a:rPr lang="en-US" sz="2400" b="1" dirty="0" err="1">
                          <a:effectLst/>
                          <a:latin typeface="Calibri"/>
                          <a:ea typeface="Calibri"/>
                          <a:cs typeface="Times New Roman"/>
                        </a:rPr>
                        <a:t>DiVincenzo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</a:pPr>
                      <a:r>
                        <a:rPr lang="en-US" sz="2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33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0" marR="0" marT="0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5196090"/>
              </p:ext>
            </p:extLst>
          </p:nvPr>
        </p:nvGraphicFramePr>
        <p:xfrm>
          <a:off x="76200" y="1219201"/>
          <a:ext cx="4267200" cy="52577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97382"/>
                <a:gridCol w="969818"/>
              </a:tblGrid>
              <a:tr h="481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effectLst/>
                        </a:rPr>
                        <a:t>Team Michaud  </a:t>
                      </a:r>
                      <a:endParaRPr lang="en-US" sz="2400" b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7-1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162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/>
                        <a:t>The </a:t>
                      </a:r>
                      <a:r>
                        <a:rPr lang="en-US" sz="2400" b="1" dirty="0" err="1" smtClean="0"/>
                        <a:t>DodgeFathers</a:t>
                      </a:r>
                      <a:r>
                        <a:rPr lang="en-US" sz="2400" b="1" dirty="0" smtClean="0"/>
                        <a:t> 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7-2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1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effectLst/>
                        </a:rPr>
                        <a:t>Sleep in the Woods</a:t>
                      </a:r>
                      <a:endParaRPr lang="en-US" sz="2400" b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6-2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162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Grease Squad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</a:rPr>
                        <a:t>4-4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162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>
                          <a:effectLst/>
                        </a:rPr>
                        <a:t>Junior Varsity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</a:rPr>
                        <a:t>4-4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1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effectLst/>
                        </a:rPr>
                        <a:t>Endicott Police Dept.</a:t>
                      </a:r>
                      <a:endParaRPr lang="en-US" sz="2400" b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effectLst/>
                        </a:rPr>
                        <a:t>4-5</a:t>
                      </a:r>
                      <a:endParaRPr lang="en-US" sz="2400" b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1628">
                <a:tc>
                  <a:txBody>
                    <a:bodyPr/>
                    <a:lstStyle/>
                    <a:p>
                      <a:pPr marL="0" marR="0" algn="l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/>
                        <a:t>Can’t Touch This 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3-5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1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effectLst/>
                        </a:rPr>
                        <a:t>Brindle Brigade A</a:t>
                      </a:r>
                      <a:endParaRPr lang="en-US" sz="2400" b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effectLst/>
                        </a:rPr>
                        <a:t>3-5</a:t>
                      </a:r>
                      <a:endParaRPr lang="en-US" sz="2400" b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7786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effectLst/>
                        </a:rPr>
                        <a:t>Purple Cobras</a:t>
                      </a:r>
                      <a:endParaRPr lang="en-US" sz="2400" b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3-5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8162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effectLst/>
                        </a:rPr>
                        <a:t>Blue Ballers</a:t>
                      </a:r>
                      <a:endParaRPr lang="en-US" sz="2400" b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b="1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3-5</a:t>
                      </a:r>
                      <a:endParaRPr lang="en-US" sz="2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44528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effectLst/>
                        </a:rPr>
                        <a:t>Brindle Brigade B</a:t>
                      </a:r>
                      <a:endParaRPr lang="en-US" sz="2400" b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400" b="1" dirty="0" smtClean="0">
                          <a:effectLst/>
                        </a:rPr>
                        <a:t>1-6</a:t>
                      </a:r>
                      <a:endParaRPr lang="en-US" sz="2400" b="1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sp>
        <p:nvSpPr>
          <p:cNvPr id="8" name="Rectangle 7"/>
          <p:cNvSpPr>
            <a:spLocks noChangeArrowheads="1"/>
          </p:cNvSpPr>
          <p:nvPr/>
        </p:nvSpPr>
        <p:spPr bwMode="auto">
          <a:xfrm>
            <a:off x="279399" y="68428"/>
            <a:ext cx="8714441" cy="1023555"/>
          </a:xfrm>
          <a:prstGeom prst="rect">
            <a:avLst/>
          </a:prstGeom>
          <a:solidFill>
            <a:srgbClr val="FFFFFF"/>
          </a:solidFill>
          <a:ln w="57150" cmpd="thinThick">
            <a:solidFill>
              <a:srgbClr val="000000"/>
            </a:solidFill>
            <a:miter lim="800000"/>
            <a:headEnd/>
            <a:tailEnd/>
          </a:ln>
          <a:effectLst>
            <a:outerShdw dist="35921" dir="2700000" algn="ctr" rotWithShape="0">
              <a:srgbClr val="808080">
                <a:alpha val="50000"/>
              </a:srgbClr>
            </a:outerShdw>
          </a:effectLst>
        </p:spPr>
        <p:txBody>
          <a:bodyPr lIns="91429" tIns="45714" rIns="91429" bIns="45714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defTabSz="914608">
              <a:defRPr/>
            </a:pPr>
            <a:r>
              <a:rPr lang="en-US" i="1" dirty="0">
                <a:solidFill>
                  <a:srgbClr val="000000"/>
                </a:solidFill>
              </a:rPr>
              <a:t>		</a:t>
            </a:r>
            <a:endParaRPr lang="en-US" b="1" i="1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</a:endParaRPr>
          </a:p>
          <a:p>
            <a:pPr defTabSz="914608">
              <a:defRPr/>
            </a:pPr>
            <a:r>
              <a:rPr lang="en-US" b="1" i="1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			</a:t>
            </a:r>
            <a:r>
              <a:rPr lang="en-US" b="1" i="1" dirty="0">
                <a:solidFill>
                  <a:srgbClr val="000000"/>
                </a:solidFill>
              </a:rPr>
              <a:t>					</a:t>
            </a:r>
          </a:p>
          <a:p>
            <a:pPr defTabSz="914608">
              <a:defRPr/>
            </a:pPr>
            <a:r>
              <a:rPr lang="en-US" b="1" i="1" dirty="0" smtClean="0">
                <a:solidFill>
                  <a:srgbClr val="000000"/>
                </a:solidFill>
              </a:rPr>
              <a:t>            </a:t>
            </a:r>
            <a:r>
              <a:rPr lang="en-US" sz="2000" b="1" dirty="0" smtClean="0">
                <a:solidFill>
                  <a:srgbClr val="000000"/>
                </a:solidFill>
                <a:latin typeface="Rockwell" pitchFamily="18" charset="0"/>
              </a:rPr>
              <a:t>Standings</a:t>
            </a:r>
            <a:r>
              <a:rPr lang="en-US" b="1" i="1" dirty="0">
                <a:solidFill>
                  <a:srgbClr val="000000"/>
                </a:solidFill>
                <a:latin typeface="Rockwell" pitchFamily="18" charset="0"/>
              </a:rPr>
              <a:t>	</a:t>
            </a:r>
            <a:r>
              <a:rPr lang="en-US" b="1" i="1" dirty="0">
                <a:solidFill>
                  <a:srgbClr val="000000"/>
                </a:solidFill>
              </a:rPr>
              <a:t> </a:t>
            </a:r>
            <a:r>
              <a:rPr lang="en-US" b="1" i="1" dirty="0" smtClean="0">
                <a:solidFill>
                  <a:srgbClr val="000000"/>
                </a:solidFill>
              </a:rPr>
              <a:t>             </a:t>
            </a:r>
            <a:r>
              <a:rPr lang="en-US" b="1" i="1" dirty="0" err="1" smtClean="0">
                <a:solidFill>
                  <a:srgbClr val="000000"/>
                </a:solidFill>
              </a:rPr>
              <a:t>Dodgeball</a:t>
            </a:r>
            <a:r>
              <a:rPr lang="en-US" b="1" i="1" dirty="0" smtClean="0">
                <a:solidFill>
                  <a:srgbClr val="000000"/>
                </a:solidFill>
              </a:rPr>
              <a:t>	                </a:t>
            </a:r>
            <a:r>
              <a:rPr lang="en-US" sz="2000" b="1" dirty="0" smtClean="0">
                <a:solidFill>
                  <a:srgbClr val="000000"/>
                </a:solidFill>
                <a:latin typeface="Rockwell" pitchFamily="18" charset="0"/>
              </a:rPr>
              <a:t>Kill Leaders</a:t>
            </a:r>
            <a:endParaRPr lang="en-US" sz="2000" dirty="0">
              <a:latin typeface="Rockwell" pitchFamily="18" charset="0"/>
            </a:endParaRPr>
          </a:p>
        </p:txBody>
      </p:sp>
      <p:pic>
        <p:nvPicPr>
          <p:cNvPr id="9" name="Picture 8" descr="endi-logo-seal-whi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113559"/>
            <a:ext cx="914400" cy="608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3"/>
          <p:cNvSpPr>
            <a:spLocks noChangeArrowheads="1" noChangeShapeType="1" noTextEdit="1"/>
          </p:cNvSpPr>
          <p:nvPr/>
        </p:nvSpPr>
        <p:spPr bwMode="auto">
          <a:xfrm>
            <a:off x="1524000" y="169371"/>
            <a:ext cx="6157360" cy="496798"/>
          </a:xfrm>
          <a:prstGeom prst="rect">
            <a:avLst/>
          </a:prstGeom>
        </p:spPr>
        <p:txBody>
          <a:bodyPr wrap="none" lIns="82058" tIns="41029" rIns="82058" bIns="41029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n-US" sz="1100" kern="10" dirty="0" smtClean="0">
                <a:ln w="25400">
                  <a:solidFill>
                    <a:srgbClr val="008000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Impact"/>
              </a:rPr>
              <a:t>STANDINGS/STATS</a:t>
            </a:r>
            <a:endParaRPr lang="en-US" sz="1100" kern="10" dirty="0">
              <a:ln w="25400">
                <a:solidFill>
                  <a:srgbClr val="008000"/>
                </a:solidFill>
                <a:round/>
                <a:headEnd/>
                <a:tailEnd/>
              </a:ln>
              <a:solidFill>
                <a:srgbClr val="000080"/>
              </a:solidFill>
              <a:latin typeface="Impact"/>
            </a:endParaRPr>
          </a:p>
        </p:txBody>
      </p:sp>
      <p:pic>
        <p:nvPicPr>
          <p:cNvPr id="11" name="Picture 10" descr="endi-logo-seal-whit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829720" y="124880"/>
            <a:ext cx="914400" cy="608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2905</TotalTime>
  <Words>74</Words>
  <Application>Microsoft Office PowerPoint</Application>
  <PresentationFormat>On-screen Show (4:3)</PresentationFormat>
  <Paragraphs>49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Endicott College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gseney</dc:creator>
  <cp:lastModifiedBy>Andrew Taylor</cp:lastModifiedBy>
  <cp:revision>46</cp:revision>
  <cp:lastPrinted>2013-10-16T17:28:47Z</cp:lastPrinted>
  <dcterms:created xsi:type="dcterms:W3CDTF">2012-09-20T17:06:31Z</dcterms:created>
  <dcterms:modified xsi:type="dcterms:W3CDTF">2013-10-21T20:17:47Z</dcterms:modified>
</cp:coreProperties>
</file>